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sldIdLst>
    <p:sldId id="256" r:id="rId2"/>
    <p:sldId id="257" r:id="rId3"/>
    <p:sldId id="259" r:id="rId4"/>
    <p:sldId id="260" r:id="rId5"/>
    <p:sldId id="261" r:id="rId6"/>
    <p:sldId id="265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30/09/2022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325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30/09/2022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273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30/09/2022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8868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30/09/2022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6832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30/09/2022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7101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30/09/2022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818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30/09/2022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2249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30/09/2022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5942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30/09/2022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008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30/09/2022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180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30/09/2022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1005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30/09/2022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79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30/09/2022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11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30/09/2022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755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30/09/2022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3001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30/09/2022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8949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4AFA6-110E-437D-A515-3EB455D74839}" type="datetimeFigureOut">
              <a:rPr lang="it-IT" smtClean="0"/>
              <a:t>30/09/2022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71523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38FFCF-6BD0-B2D0-A9C2-4278895FB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8857" y="965196"/>
            <a:ext cx="4583022" cy="2633146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tx1"/>
                </a:solidFill>
              </a:rPr>
              <a:t>Final</a:t>
            </a:r>
            <a:r>
              <a:rPr lang="it-IT" dirty="0">
                <a:solidFill>
                  <a:schemeClr val="tx1"/>
                </a:solidFill>
              </a:rPr>
              <a:t> Design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chemeClr val="tx1"/>
                </a:solidFill>
              </a:rPr>
              <a:t>Gioco.it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695AB7F-7211-9A35-F24F-7F30FC036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2364" y="4860734"/>
            <a:ext cx="4559022" cy="825879"/>
          </a:xfrm>
        </p:spPr>
        <p:txBody>
          <a:bodyPr>
            <a:normAutofit/>
          </a:bodyPr>
          <a:lstStyle/>
          <a:p>
            <a:pPr algn="r"/>
            <a:r>
              <a:rPr lang="it-IT" sz="1800" b="0" i="0" u="none" strike="noStrike" baseline="0" dirty="0">
                <a:solidFill>
                  <a:srgbClr val="FFFFFF"/>
                </a:solidFill>
                <a:latin typeface="Lato-Regular"/>
              </a:rPr>
              <a:t>Design finale del sito web Gioco.it</a:t>
            </a:r>
          </a:p>
          <a:p>
            <a:pPr algn="r"/>
            <a:r>
              <a:rPr lang="it-IT" sz="1800" b="0" i="0" u="none" strike="noStrike" baseline="0" dirty="0">
                <a:solidFill>
                  <a:srgbClr val="FFFFFF"/>
                </a:solidFill>
                <a:latin typeface="Lato-Regular"/>
              </a:rPr>
              <a:t>gruppo: La Triade</a:t>
            </a:r>
            <a:endParaRPr lang="it-IT" dirty="0">
              <a:solidFill>
                <a:srgbClr val="8CC1FF"/>
              </a:solidFill>
            </a:endParaRPr>
          </a:p>
        </p:txBody>
      </p:sp>
      <p:pic>
        <p:nvPicPr>
          <p:cNvPr id="68" name="Immagine 67">
            <a:extLst>
              <a:ext uri="{FF2B5EF4-FFF2-40B4-BE49-F238E27FC236}">
                <a16:creationId xmlns:a16="http://schemas.microsoft.com/office/drawing/2014/main" id="{5F66CC75-7770-0877-5C2A-F245BE576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89" y="2491509"/>
            <a:ext cx="4452216" cy="142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06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706859" cy="1021687"/>
          </a:xfrm>
        </p:spPr>
        <p:txBody>
          <a:bodyPr anchor="ctr">
            <a:normAutofit/>
          </a:bodyPr>
          <a:lstStyle/>
          <a:p>
            <a:r>
              <a:rPr lang="it-IT" dirty="0"/>
              <a:t>Profilo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315111" y="1962151"/>
            <a:ext cx="4689508" cy="3631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Questa pagina è stata totalmente ridisegnata e possiamo vederla come quattro sotto sezioni (visibili nel dettaglio nelle slides </a:t>
            </a:r>
            <a:r>
              <a:rPr lang="it-IT" dirty="0" err="1"/>
              <a:t>succesive</a:t>
            </a:r>
            <a:r>
              <a:rPr lang="it-IT" dirty="0"/>
              <a:t>):</a:t>
            </a:r>
          </a:p>
          <a:p>
            <a:pPr>
              <a:buFont typeface="+mj-lt"/>
              <a:buAutoNum type="arabicPeriod"/>
            </a:pPr>
            <a:r>
              <a:rPr lang="it-IT" dirty="0"/>
              <a:t>Immagine del profilo con i pulsanti impostazioni e parental control</a:t>
            </a:r>
          </a:p>
          <a:p>
            <a:pPr>
              <a:buFont typeface="+mj-lt"/>
              <a:buAutoNum type="arabicPeriod"/>
            </a:pPr>
            <a:r>
              <a:rPr lang="it-IT" dirty="0"/>
              <a:t>Conversazioni attive</a:t>
            </a:r>
          </a:p>
          <a:p>
            <a:pPr>
              <a:buFont typeface="+mj-lt"/>
              <a:buAutoNum type="arabicPeriod"/>
            </a:pPr>
            <a:r>
              <a:rPr lang="it-IT" dirty="0"/>
              <a:t>Lista di amici con i pulsanti di aggiunta amico e mostra tutti</a:t>
            </a:r>
          </a:p>
          <a:p>
            <a:pPr>
              <a:buFont typeface="+mj-lt"/>
              <a:buAutoNum type="arabicPeriod"/>
            </a:pPr>
            <a:r>
              <a:rPr lang="it-IT" dirty="0"/>
              <a:t>Lista delle card dei giochi preferiti con il pulsante "mostra tutti".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0619AE2-237A-CEA1-2DD1-417AB9DF7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52254"/>
            <a:ext cx="5182179" cy="517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5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16638"/>
            <a:ext cx="3471332" cy="1021687"/>
          </a:xfrm>
        </p:spPr>
        <p:txBody>
          <a:bodyPr anchor="ctr">
            <a:normAutofit/>
          </a:bodyPr>
          <a:lstStyle/>
          <a:p>
            <a:r>
              <a:rPr lang="it-IT" dirty="0"/>
              <a:t>Homepage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1AFD637-1DB7-290E-70E8-C25AFE26D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304" y="294658"/>
            <a:ext cx="4128046" cy="6268683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315111" y="1962150"/>
            <a:ext cx="4219944" cy="353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La homepage del sito è divisa in: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 err="1"/>
              <a:t>Header</a:t>
            </a:r>
            <a:r>
              <a:rPr lang="it-IT" dirty="0"/>
              <a:t> -&gt; il menu è stato rimpiazzato dalla Toast </a:t>
            </a:r>
            <a:r>
              <a:rPr lang="it-IT" dirty="0" err="1"/>
              <a:t>Icon</a:t>
            </a:r>
            <a:r>
              <a:rPr lang="it-IT" dirty="0"/>
              <a:t>, il pannello di ricerca verrà mostrato solo al click nell'apposita icona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Corpo -&gt; versione organizzata in liste e aggiunta la sezione «Gioco del giorno». Sono stati aggiunti delle informazioni ai giochi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 err="1"/>
              <a:t>Footer</a:t>
            </a:r>
            <a:r>
              <a:rPr lang="it-IT" dirty="0"/>
              <a:t> -&gt; rimasto simile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978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16638"/>
            <a:ext cx="3471332" cy="1021687"/>
          </a:xfrm>
        </p:spPr>
        <p:txBody>
          <a:bodyPr anchor="ctr">
            <a:normAutofit fontScale="90000"/>
          </a:bodyPr>
          <a:lstStyle/>
          <a:p>
            <a:r>
              <a:rPr lang="it-IT" dirty="0"/>
              <a:t>Login e Registrazione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315111" y="1962150"/>
            <a:ext cx="3799670" cy="353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La sezione di Login è rimasta la stessa, ma abbiamo cambiato la sezione di Registrazione in questo modo: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Aggiunta la parte del Parental Control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BEDC4FE-1065-75D2-D767-6C5BE0FCE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8190"/>
            <a:ext cx="2528898" cy="55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42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16638"/>
            <a:ext cx="3471332" cy="1021687"/>
          </a:xfrm>
        </p:spPr>
        <p:txBody>
          <a:bodyPr anchor="ctr">
            <a:normAutofit/>
          </a:bodyPr>
          <a:lstStyle/>
          <a:p>
            <a:r>
              <a:rPr lang="it-IT" dirty="0"/>
              <a:t>Barra di ricerca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315111" y="1962150"/>
            <a:ext cx="3799670" cy="353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Boh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6195FE-90DB-BDB6-FB0D-BB3EE7461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959" y="3121025"/>
            <a:ext cx="2885976" cy="35337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9516BB8-8161-3FE7-7634-68A513F0A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135" y="3121024"/>
            <a:ext cx="2800754" cy="35337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F868D4-E508-C412-1587-5338A5281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838" y="309130"/>
            <a:ext cx="3541227" cy="232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52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16638"/>
            <a:ext cx="3471332" cy="1021687"/>
          </a:xfrm>
        </p:spPr>
        <p:txBody>
          <a:bodyPr anchor="ctr">
            <a:normAutofit/>
          </a:bodyPr>
          <a:lstStyle/>
          <a:p>
            <a:r>
              <a:rPr lang="it-IT" dirty="0"/>
              <a:t>Menu categorie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315111" y="1962150"/>
            <a:ext cx="4275362" cy="36997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Facendo click su di una categoria viene aperta una piccola finestra che illustra i primi quattro giochi in tendenza e diverse sottocategorie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Cliccando su di una sottocategoria si andrà nella schermata delle sottocategorie (vedere slide successiva)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Oppure si può cliccare su "Visualizza tutti i giochi di sport" e l'utente verrà reindirizzato sulla schermata della categorie (vedere slide successiva)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30EAC0B-B46D-6FEF-B797-AABBC2A15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8325"/>
            <a:ext cx="5077551" cy="35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52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706859" cy="1021687"/>
          </a:xfrm>
        </p:spPr>
        <p:txBody>
          <a:bodyPr anchor="ctr">
            <a:normAutofit/>
          </a:bodyPr>
          <a:lstStyle/>
          <a:p>
            <a:r>
              <a:rPr lang="it-IT" dirty="0"/>
              <a:t>Menu profilo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315111" y="2377788"/>
            <a:ext cx="4689508" cy="1630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Cliccando l’icona dello user si aprirà un menu e a partire da esso sarà possibile accedere al proprio profilo e a le sezioni più utilizzate del profilo e, infine, si può disconnettere ed uscire dal profilo.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F4D5952-9E9B-3313-C0CF-3BF5A0FD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62" y="1822161"/>
            <a:ext cx="6287874" cy="269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92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706859" cy="1021687"/>
          </a:xfrm>
        </p:spPr>
        <p:txBody>
          <a:bodyPr anchor="ctr">
            <a:normAutofit fontScale="90000"/>
          </a:bodyPr>
          <a:lstStyle/>
          <a:p>
            <a:r>
              <a:rPr lang="it-IT" dirty="0"/>
              <a:t>Categorie e sottocategorie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315111" y="1962150"/>
            <a:ext cx="5032744" cy="3699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Qui possiamo vedere le due pagine (Categoria e Sottocategoria) raggiungibili come detto nella slide precedente.</a:t>
            </a:r>
          </a:p>
          <a:p>
            <a:pPr marL="0" indent="0">
              <a:buNone/>
            </a:pPr>
            <a:r>
              <a:rPr lang="it-IT" dirty="0"/>
              <a:t>Come si può vedere, per ogni categoria ci sono delle varie sottocategorie con la possibilità di scorrere i giochi. Facendo click sul nome della sottocategoria, in tal caso verremo spostati sulla pagina delle Sottocategorie.</a:t>
            </a:r>
          </a:p>
          <a:p>
            <a:pPr marL="0" indent="0">
              <a:buNone/>
            </a:pPr>
            <a:r>
              <a:rPr lang="it-IT" dirty="0"/>
              <a:t>Nella schermata delle sottocategorie sarà possibile visualizzare tutti i vari giochi scorrendo le pagine di essi e visualizzarli in base a diversi filtri.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C98643-0D78-CA9A-CDE2-42FBA2DB1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89" y="3752970"/>
            <a:ext cx="3866203" cy="29555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A564C22-5727-8A76-7506-39509E127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676" y="149514"/>
            <a:ext cx="3147213" cy="345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00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706859" cy="1021687"/>
          </a:xfrm>
        </p:spPr>
        <p:txBody>
          <a:bodyPr anchor="ctr">
            <a:normAutofit/>
          </a:bodyPr>
          <a:lstStyle/>
          <a:p>
            <a:r>
              <a:rPr lang="it-IT" dirty="0"/>
              <a:t>Gioco (1/2)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315111" y="1962151"/>
            <a:ext cx="4035215" cy="3524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Sono state aggiunte delle informazioni in più per il supervisore (le info sulle caratteristiche del gioco e sull’età), è stata cambiata l’icona dei preferiti (il cuore) e quella di descrizione, gli altri pulsanti rimandano a delle sottosezioni della pagina.</a:t>
            </a:r>
          </a:p>
          <a:p>
            <a:pPr marL="0" indent="0">
              <a:buNone/>
            </a:pPr>
            <a:r>
              <a:rPr lang="it-IT" dirty="0"/>
              <a:t>È stata tenuta soltanto la sezione orizzontale dei giochi correlati, eliminando quella laterale verticale.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CE26152-0575-00C0-71CA-66B4D112D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42786"/>
            <a:ext cx="4866471" cy="437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7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706859" cy="1021687"/>
          </a:xfrm>
        </p:spPr>
        <p:txBody>
          <a:bodyPr anchor="ctr">
            <a:normAutofit/>
          </a:bodyPr>
          <a:lstStyle/>
          <a:p>
            <a:r>
              <a:rPr lang="it-IT" dirty="0"/>
              <a:t>Gioco (2/2)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315111" y="1962151"/>
            <a:ext cx="4689508" cy="3631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La sotto sezione della descrizione del gioco e quella del video tutorial sono rimaste invariate, nella prima verrà descritto lo scopo del gioco e i comandi da utilizzare per giocarci. </a:t>
            </a:r>
          </a:p>
          <a:p>
            <a:pPr marL="0" indent="0">
              <a:buNone/>
            </a:pPr>
            <a:r>
              <a:rPr lang="it-IT" dirty="0"/>
              <a:t>Anche la parte dei commenti rimane pressoché invariata, se non per qualche modifica dei pulsanti per renderla più intuitiva e, ovviamente, per utilizzarla bisogna eseguire l'accesso al profilo. Con essa è possibile scrivere commenti e rispondere ad essi, mettere like o </a:t>
            </a:r>
            <a:r>
              <a:rPr lang="it-IT" dirty="0" err="1"/>
              <a:t>dislike</a:t>
            </a:r>
            <a:r>
              <a:rPr lang="it-IT" dirty="0"/>
              <a:t> a commenti di altre persone, condividerli o segnalarli (tramite il pulsante dei tre puntini).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287C93F-D33E-292B-2E84-6B98F434C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4484"/>
            <a:ext cx="4895073" cy="432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33728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172</TotalTime>
  <Words>522</Words>
  <Application>Microsoft Office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Arial</vt:lpstr>
      <vt:lpstr>Lato-Regular</vt:lpstr>
      <vt:lpstr>Trebuchet MS</vt:lpstr>
      <vt:lpstr>Wingdings</vt:lpstr>
      <vt:lpstr>Wingdings 3</vt:lpstr>
      <vt:lpstr>Sfaccettatura</vt:lpstr>
      <vt:lpstr>Final Design Gioco.it</vt:lpstr>
      <vt:lpstr>Homepage</vt:lpstr>
      <vt:lpstr>Login e Registrazione</vt:lpstr>
      <vt:lpstr>Barra di ricerca</vt:lpstr>
      <vt:lpstr>Menu categorie</vt:lpstr>
      <vt:lpstr>Menu profilo</vt:lpstr>
      <vt:lpstr>Categorie e sottocategorie</vt:lpstr>
      <vt:lpstr>Gioco (1/2)</vt:lpstr>
      <vt:lpstr>Gioco (2/2)</vt:lpstr>
      <vt:lpstr>Profilo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Design Gioco.it</dc:title>
  <dc:creator>Luca Genova - luca.genova2@studio.unibo.it</dc:creator>
  <cp:lastModifiedBy>Luca Genova - luca.genova2@studio.unibo.it</cp:lastModifiedBy>
  <cp:revision>3</cp:revision>
  <dcterms:created xsi:type="dcterms:W3CDTF">2022-09-26T13:56:22Z</dcterms:created>
  <dcterms:modified xsi:type="dcterms:W3CDTF">2022-09-30T09:58:14Z</dcterms:modified>
</cp:coreProperties>
</file>